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26" r:id="rId1"/>
    <p:sldMasterId id="2147483738" r:id="rId2"/>
    <p:sldMasterId id="2147483750" r:id="rId3"/>
    <p:sldMasterId id="2147483762" r:id="rId4"/>
  </p:sldMasterIdLst>
  <p:notesMasterIdLst>
    <p:notesMasterId r:id="rId16"/>
  </p:notesMasterIdLst>
  <p:handoutMasterIdLst>
    <p:handoutMasterId r:id="rId17"/>
  </p:handoutMasterIdLst>
  <p:sldIdLst>
    <p:sldId id="414" r:id="rId5"/>
    <p:sldId id="413" r:id="rId6"/>
    <p:sldId id="437" r:id="rId7"/>
    <p:sldId id="409" r:id="rId8"/>
    <p:sldId id="443" r:id="rId9"/>
    <p:sldId id="439" r:id="rId10"/>
    <p:sldId id="444" r:id="rId11"/>
    <p:sldId id="438" r:id="rId12"/>
    <p:sldId id="440" r:id="rId13"/>
    <p:sldId id="445" r:id="rId14"/>
    <p:sldId id="288" r:id="rId1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900"/>
    <a:srgbClr val="7A7A7A"/>
    <a:srgbClr val="6BD7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98759A1-F447-402B-A0B2-5B2BAEF9C958}" v="9" dt="2020-07-13T05:57:56.91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40" autoAdjust="0"/>
    <p:restoredTop sz="96346" autoAdjust="0"/>
  </p:normalViewPr>
  <p:slideViewPr>
    <p:cSldViewPr snapToGrid="0" snapToObjects="1">
      <p:cViewPr varScale="1">
        <p:scale>
          <a:sx n="83" d="100"/>
          <a:sy n="83" d="100"/>
        </p:scale>
        <p:origin x="1080" y="3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8" d="100"/>
        <a:sy n="158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derson Harayashiki Moreira" userId="07ffc975ff648281" providerId="LiveId" clId="{898759A1-F447-402B-A0B2-5B2BAEF9C958}"/>
    <pc:docChg chg="undo custSel modSld modMainMaster">
      <pc:chgData name="Anderson Harayashiki Moreira" userId="07ffc975ff648281" providerId="LiveId" clId="{898759A1-F447-402B-A0B2-5B2BAEF9C958}" dt="2020-07-13T05:59:34.206" v="144" actId="478"/>
      <pc:docMkLst>
        <pc:docMk/>
      </pc:docMkLst>
      <pc:sldChg chg="modSp">
        <pc:chgData name="Anderson Harayashiki Moreira" userId="07ffc975ff648281" providerId="LiveId" clId="{898759A1-F447-402B-A0B2-5B2BAEF9C958}" dt="2020-07-13T05:57:28.898" v="121" actId="20577"/>
        <pc:sldMkLst>
          <pc:docMk/>
          <pc:sldMk cId="3392129947" sldId="288"/>
        </pc:sldMkLst>
        <pc:spChg chg="mod">
          <ac:chgData name="Anderson Harayashiki Moreira" userId="07ffc975ff648281" providerId="LiveId" clId="{898759A1-F447-402B-A0B2-5B2BAEF9C958}" dt="2020-07-13T05:57:21.279" v="117" actId="20577"/>
          <ac:spMkLst>
            <pc:docMk/>
            <pc:sldMk cId="3392129947" sldId="288"/>
            <ac:spMk id="3" creationId="{00000000-0000-0000-0000-000000000000}"/>
          </ac:spMkLst>
        </pc:spChg>
        <pc:spChg chg="mod">
          <ac:chgData name="Anderson Harayashiki Moreira" userId="07ffc975ff648281" providerId="LiveId" clId="{898759A1-F447-402B-A0B2-5B2BAEF9C958}" dt="2020-07-13T05:57:28.898" v="121" actId="20577"/>
          <ac:spMkLst>
            <pc:docMk/>
            <pc:sldMk cId="3392129947" sldId="288"/>
            <ac:spMk id="4" creationId="{00000000-0000-0000-0000-000000000000}"/>
          </ac:spMkLst>
        </pc:spChg>
      </pc:sldChg>
      <pc:sldChg chg="addSp delSp">
        <pc:chgData name="Anderson Harayashiki Moreira" userId="07ffc975ff648281" providerId="LiveId" clId="{898759A1-F447-402B-A0B2-5B2BAEF9C958}" dt="2020-07-13T05:57:51.225" v="135"/>
        <pc:sldMkLst>
          <pc:docMk/>
          <pc:sldMk cId="2241606033" sldId="409"/>
        </pc:sldMkLst>
        <pc:spChg chg="del">
          <ac:chgData name="Anderson Harayashiki Moreira" userId="07ffc975ff648281" providerId="LiveId" clId="{898759A1-F447-402B-A0B2-5B2BAEF9C958}" dt="2020-07-13T05:57:50.487" v="134" actId="478"/>
          <ac:spMkLst>
            <pc:docMk/>
            <pc:sldMk cId="2241606033" sldId="409"/>
            <ac:spMk id="5" creationId="{8FFAF4E7-EE89-C347-970F-E96D5843F1F0}"/>
          </ac:spMkLst>
        </pc:spChg>
        <pc:spChg chg="add">
          <ac:chgData name="Anderson Harayashiki Moreira" userId="07ffc975ff648281" providerId="LiveId" clId="{898759A1-F447-402B-A0B2-5B2BAEF9C958}" dt="2020-07-13T05:57:51.225" v="135"/>
          <ac:spMkLst>
            <pc:docMk/>
            <pc:sldMk cId="2241606033" sldId="409"/>
            <ac:spMk id="11" creationId="{38EAFE5F-7FFC-4825-9963-7ABDF3C1D8FD}"/>
          </ac:spMkLst>
        </pc:spChg>
      </pc:sldChg>
      <pc:sldChg chg="addSp delSp modSp">
        <pc:chgData name="Anderson Harayashiki Moreira" userId="07ffc975ff648281" providerId="LiveId" clId="{898759A1-F447-402B-A0B2-5B2BAEF9C958}" dt="2020-07-13T05:57:56.915" v="139"/>
        <pc:sldMkLst>
          <pc:docMk/>
          <pc:sldMk cId="294339898" sldId="413"/>
        </pc:sldMkLst>
        <pc:spChg chg="mod">
          <ac:chgData name="Anderson Harayashiki Moreira" userId="07ffc975ff648281" providerId="LiveId" clId="{898759A1-F447-402B-A0B2-5B2BAEF9C958}" dt="2020-07-13T05:52:37.924" v="7" actId="20577"/>
          <ac:spMkLst>
            <pc:docMk/>
            <pc:sldMk cId="294339898" sldId="413"/>
            <ac:spMk id="3" creationId="{00000000-0000-0000-0000-000000000000}"/>
          </ac:spMkLst>
        </pc:spChg>
        <pc:spChg chg="del">
          <ac:chgData name="Anderson Harayashiki Moreira" userId="07ffc975ff648281" providerId="LiveId" clId="{898759A1-F447-402B-A0B2-5B2BAEF9C958}" dt="2020-07-13T05:57:56.499" v="138" actId="478"/>
          <ac:spMkLst>
            <pc:docMk/>
            <pc:sldMk cId="294339898" sldId="413"/>
            <ac:spMk id="4" creationId="{0F511978-D10A-AD43-B291-F6BC2E551E37}"/>
          </ac:spMkLst>
        </pc:spChg>
        <pc:spChg chg="add">
          <ac:chgData name="Anderson Harayashiki Moreira" userId="07ffc975ff648281" providerId="LiveId" clId="{898759A1-F447-402B-A0B2-5B2BAEF9C958}" dt="2020-07-13T05:57:56.915" v="139"/>
          <ac:spMkLst>
            <pc:docMk/>
            <pc:sldMk cId="294339898" sldId="413"/>
            <ac:spMk id="6" creationId="{5CBC1D25-229E-4107-9893-C0BEA8C2F4A8}"/>
          </ac:spMkLst>
        </pc:spChg>
      </pc:sldChg>
      <pc:sldChg chg="addSp delSp modSp">
        <pc:chgData name="Anderson Harayashiki Moreira" userId="07ffc975ff648281" providerId="LiveId" clId="{898759A1-F447-402B-A0B2-5B2BAEF9C958}" dt="2020-07-13T05:57:54.182" v="137"/>
        <pc:sldMkLst>
          <pc:docMk/>
          <pc:sldMk cId="1951688617" sldId="437"/>
        </pc:sldMkLst>
        <pc:spChg chg="mod">
          <ac:chgData name="Anderson Harayashiki Moreira" userId="07ffc975ff648281" providerId="LiveId" clId="{898759A1-F447-402B-A0B2-5B2BAEF9C958}" dt="2020-07-13T05:52:52.143" v="15" actId="20577"/>
          <ac:spMkLst>
            <pc:docMk/>
            <pc:sldMk cId="1951688617" sldId="437"/>
            <ac:spMk id="2" creationId="{6DF3B623-554A-4E53-8765-B06EB7AE596A}"/>
          </ac:spMkLst>
        </pc:spChg>
        <pc:spChg chg="mod">
          <ac:chgData name="Anderson Harayashiki Moreira" userId="07ffc975ff648281" providerId="LiveId" clId="{898759A1-F447-402B-A0B2-5B2BAEF9C958}" dt="2020-07-13T05:53:15.155" v="24" actId="20577"/>
          <ac:spMkLst>
            <pc:docMk/>
            <pc:sldMk cId="1951688617" sldId="437"/>
            <ac:spMk id="3" creationId="{095F8A94-61EB-460D-8764-FEEA51BC5AB8}"/>
          </ac:spMkLst>
        </pc:spChg>
        <pc:spChg chg="del">
          <ac:chgData name="Anderson Harayashiki Moreira" userId="07ffc975ff648281" providerId="LiveId" clId="{898759A1-F447-402B-A0B2-5B2BAEF9C958}" dt="2020-07-13T05:57:53.440" v="136" actId="478"/>
          <ac:spMkLst>
            <pc:docMk/>
            <pc:sldMk cId="1951688617" sldId="437"/>
            <ac:spMk id="4" creationId="{3C49A69A-376C-4689-94A8-EE893186FFB2}"/>
          </ac:spMkLst>
        </pc:spChg>
        <pc:spChg chg="add">
          <ac:chgData name="Anderson Harayashiki Moreira" userId="07ffc975ff648281" providerId="LiveId" clId="{898759A1-F447-402B-A0B2-5B2BAEF9C958}" dt="2020-07-13T05:57:54.182" v="137"/>
          <ac:spMkLst>
            <pc:docMk/>
            <pc:sldMk cId="1951688617" sldId="437"/>
            <ac:spMk id="8" creationId="{2B69F96F-28A2-4282-A408-39247F944074}"/>
          </ac:spMkLst>
        </pc:spChg>
      </pc:sldChg>
      <pc:sldChg chg="addSp delSp">
        <pc:chgData name="Anderson Harayashiki Moreira" userId="07ffc975ff648281" providerId="LiveId" clId="{898759A1-F447-402B-A0B2-5B2BAEF9C958}" dt="2020-07-13T05:57:40.160" v="127"/>
        <pc:sldMkLst>
          <pc:docMk/>
          <pc:sldMk cId="4260124459" sldId="438"/>
        </pc:sldMkLst>
        <pc:spChg chg="del">
          <ac:chgData name="Anderson Harayashiki Moreira" userId="07ffc975ff648281" providerId="LiveId" clId="{898759A1-F447-402B-A0B2-5B2BAEF9C958}" dt="2020-07-13T05:57:39.605" v="126" actId="478"/>
          <ac:spMkLst>
            <pc:docMk/>
            <pc:sldMk cId="4260124459" sldId="438"/>
            <ac:spMk id="4" creationId="{FB70AA0C-0ADF-4FCC-BD48-F1AC0A83C7EB}"/>
          </ac:spMkLst>
        </pc:spChg>
        <pc:spChg chg="add">
          <ac:chgData name="Anderson Harayashiki Moreira" userId="07ffc975ff648281" providerId="LiveId" clId="{898759A1-F447-402B-A0B2-5B2BAEF9C958}" dt="2020-07-13T05:57:40.160" v="127"/>
          <ac:spMkLst>
            <pc:docMk/>
            <pc:sldMk cId="4260124459" sldId="438"/>
            <ac:spMk id="8" creationId="{A1BC937B-97F7-4808-9D02-60ED63A21EE5}"/>
          </ac:spMkLst>
        </pc:spChg>
      </pc:sldChg>
      <pc:sldChg chg="addSp delSp modSp">
        <pc:chgData name="Anderson Harayashiki Moreira" userId="07ffc975ff648281" providerId="LiveId" clId="{898759A1-F447-402B-A0B2-5B2BAEF9C958}" dt="2020-07-13T05:57:45.376" v="131"/>
        <pc:sldMkLst>
          <pc:docMk/>
          <pc:sldMk cId="808568042" sldId="439"/>
        </pc:sldMkLst>
        <pc:spChg chg="del">
          <ac:chgData name="Anderson Harayashiki Moreira" userId="07ffc975ff648281" providerId="LiveId" clId="{898759A1-F447-402B-A0B2-5B2BAEF9C958}" dt="2020-07-13T05:57:44.568" v="130" actId="478"/>
          <ac:spMkLst>
            <pc:docMk/>
            <pc:sldMk cId="808568042" sldId="439"/>
            <ac:spMk id="4" creationId="{439EC275-44D5-4BBB-B064-7529C9F2C2DB}"/>
          </ac:spMkLst>
        </pc:spChg>
        <pc:spChg chg="mod">
          <ac:chgData name="Anderson Harayashiki Moreira" userId="07ffc975ff648281" providerId="LiveId" clId="{898759A1-F447-402B-A0B2-5B2BAEF9C958}" dt="2020-07-13T05:54:41.135" v="36" actId="1036"/>
          <ac:spMkLst>
            <pc:docMk/>
            <pc:sldMk cId="808568042" sldId="439"/>
            <ac:spMk id="11" creationId="{7C1AB91D-D15C-4B75-85F4-033F2E1B87C8}"/>
          </ac:spMkLst>
        </pc:spChg>
        <pc:spChg chg="add">
          <ac:chgData name="Anderson Harayashiki Moreira" userId="07ffc975ff648281" providerId="LiveId" clId="{898759A1-F447-402B-A0B2-5B2BAEF9C958}" dt="2020-07-13T05:57:45.376" v="131"/>
          <ac:spMkLst>
            <pc:docMk/>
            <pc:sldMk cId="808568042" sldId="439"/>
            <ac:spMk id="13" creationId="{47FE026A-057B-4092-B210-B320871DADEE}"/>
          </ac:spMkLst>
        </pc:spChg>
      </pc:sldChg>
      <pc:sldChg chg="addSp delSp modSp">
        <pc:chgData name="Anderson Harayashiki Moreira" userId="07ffc975ff648281" providerId="LiveId" clId="{898759A1-F447-402B-A0B2-5B2BAEF9C958}" dt="2020-07-13T05:57:37.419" v="125"/>
        <pc:sldMkLst>
          <pc:docMk/>
          <pc:sldMk cId="3509054128" sldId="440"/>
        </pc:sldMkLst>
        <pc:spChg chg="del">
          <ac:chgData name="Anderson Harayashiki Moreira" userId="07ffc975ff648281" providerId="LiveId" clId="{898759A1-F447-402B-A0B2-5B2BAEF9C958}" dt="2020-07-13T05:57:36.901" v="124" actId="478"/>
          <ac:spMkLst>
            <pc:docMk/>
            <pc:sldMk cId="3509054128" sldId="440"/>
            <ac:spMk id="4" creationId="{FB70AA0C-0ADF-4FCC-BD48-F1AC0A83C7EB}"/>
          </ac:spMkLst>
        </pc:spChg>
        <pc:spChg chg="mod">
          <ac:chgData name="Anderson Harayashiki Moreira" userId="07ffc975ff648281" providerId="LiveId" clId="{898759A1-F447-402B-A0B2-5B2BAEF9C958}" dt="2020-07-13T05:56:07.259" v="41" actId="123"/>
          <ac:spMkLst>
            <pc:docMk/>
            <pc:sldMk cId="3509054128" sldId="440"/>
            <ac:spMk id="6" creationId="{773040C2-F228-4EF8-AB86-8AF9E0D09686}"/>
          </ac:spMkLst>
        </pc:spChg>
        <pc:spChg chg="mod">
          <ac:chgData name="Anderson Harayashiki Moreira" userId="07ffc975ff648281" providerId="LiveId" clId="{898759A1-F447-402B-A0B2-5B2BAEF9C958}" dt="2020-07-13T05:56:23.999" v="60" actId="1038"/>
          <ac:spMkLst>
            <pc:docMk/>
            <pc:sldMk cId="3509054128" sldId="440"/>
            <ac:spMk id="7" creationId="{70566F1B-196D-417E-8D7E-B695F7888675}"/>
          </ac:spMkLst>
        </pc:spChg>
        <pc:spChg chg="mod">
          <ac:chgData name="Anderson Harayashiki Moreira" userId="07ffc975ff648281" providerId="LiveId" clId="{898759A1-F447-402B-A0B2-5B2BAEF9C958}" dt="2020-07-13T05:56:40.678" v="71" actId="1036"/>
          <ac:spMkLst>
            <pc:docMk/>
            <pc:sldMk cId="3509054128" sldId="440"/>
            <ac:spMk id="8" creationId="{84719CF5-8D94-416F-BD4A-C3DA2BB4FD3E}"/>
          </ac:spMkLst>
        </pc:spChg>
        <pc:spChg chg="mod">
          <ac:chgData name="Anderson Harayashiki Moreira" userId="07ffc975ff648281" providerId="LiveId" clId="{898759A1-F447-402B-A0B2-5B2BAEF9C958}" dt="2020-07-13T05:56:49.373" v="73" actId="20577"/>
          <ac:spMkLst>
            <pc:docMk/>
            <pc:sldMk cId="3509054128" sldId="440"/>
            <ac:spMk id="9" creationId="{CE87D688-422B-414D-9086-8A93C589D97F}"/>
          </ac:spMkLst>
        </pc:spChg>
        <pc:spChg chg="mod">
          <ac:chgData name="Anderson Harayashiki Moreira" userId="07ffc975ff648281" providerId="LiveId" clId="{898759A1-F447-402B-A0B2-5B2BAEF9C958}" dt="2020-07-13T05:56:07.259" v="41" actId="123"/>
          <ac:spMkLst>
            <pc:docMk/>
            <pc:sldMk cId="3509054128" sldId="440"/>
            <ac:spMk id="10" creationId="{94A91CC6-BD7B-4CEC-9669-02B457ECF81B}"/>
          </ac:spMkLst>
        </pc:spChg>
        <pc:spChg chg="add">
          <ac:chgData name="Anderson Harayashiki Moreira" userId="07ffc975ff648281" providerId="LiveId" clId="{898759A1-F447-402B-A0B2-5B2BAEF9C958}" dt="2020-07-13T05:57:37.419" v="125"/>
          <ac:spMkLst>
            <pc:docMk/>
            <pc:sldMk cId="3509054128" sldId="440"/>
            <ac:spMk id="11" creationId="{2B36D3B0-FE47-4984-AF11-C1672A8582E7}"/>
          </ac:spMkLst>
        </pc:spChg>
      </pc:sldChg>
      <pc:sldChg chg="addSp delSp">
        <pc:chgData name="Anderson Harayashiki Moreira" userId="07ffc975ff648281" providerId="LiveId" clId="{898759A1-F447-402B-A0B2-5B2BAEF9C958}" dt="2020-07-13T05:57:48.028" v="133"/>
        <pc:sldMkLst>
          <pc:docMk/>
          <pc:sldMk cId="3253462082" sldId="443"/>
        </pc:sldMkLst>
        <pc:spChg chg="del">
          <ac:chgData name="Anderson Harayashiki Moreira" userId="07ffc975ff648281" providerId="LiveId" clId="{898759A1-F447-402B-A0B2-5B2BAEF9C958}" dt="2020-07-13T05:57:47.481" v="132" actId="478"/>
          <ac:spMkLst>
            <pc:docMk/>
            <pc:sldMk cId="3253462082" sldId="443"/>
            <ac:spMk id="4" creationId="{A9EEF007-A428-46F4-A388-188BDB638A94}"/>
          </ac:spMkLst>
        </pc:spChg>
        <pc:spChg chg="add">
          <ac:chgData name="Anderson Harayashiki Moreira" userId="07ffc975ff648281" providerId="LiveId" clId="{898759A1-F447-402B-A0B2-5B2BAEF9C958}" dt="2020-07-13T05:57:48.028" v="133"/>
          <ac:spMkLst>
            <pc:docMk/>
            <pc:sldMk cId="3253462082" sldId="443"/>
            <ac:spMk id="16" creationId="{F81D8638-3A55-47B7-8498-77CE7E97370F}"/>
          </ac:spMkLst>
        </pc:spChg>
      </pc:sldChg>
      <pc:sldChg chg="addSp delSp">
        <pc:chgData name="Anderson Harayashiki Moreira" userId="07ffc975ff648281" providerId="LiveId" clId="{898759A1-F447-402B-A0B2-5B2BAEF9C958}" dt="2020-07-13T05:57:42.686" v="129"/>
        <pc:sldMkLst>
          <pc:docMk/>
          <pc:sldMk cId="1661305700" sldId="444"/>
        </pc:sldMkLst>
        <pc:spChg chg="del">
          <ac:chgData name="Anderson Harayashiki Moreira" userId="07ffc975ff648281" providerId="LiveId" clId="{898759A1-F447-402B-A0B2-5B2BAEF9C958}" dt="2020-07-13T05:57:42.028" v="128" actId="478"/>
          <ac:spMkLst>
            <pc:docMk/>
            <pc:sldMk cId="1661305700" sldId="444"/>
            <ac:spMk id="4" creationId="{51468869-9338-4493-BBF4-6314FC1AE6E2}"/>
          </ac:spMkLst>
        </pc:spChg>
        <pc:spChg chg="add">
          <ac:chgData name="Anderson Harayashiki Moreira" userId="07ffc975ff648281" providerId="LiveId" clId="{898759A1-F447-402B-A0B2-5B2BAEF9C958}" dt="2020-07-13T05:57:42.686" v="129"/>
          <ac:spMkLst>
            <pc:docMk/>
            <pc:sldMk cId="1661305700" sldId="444"/>
            <ac:spMk id="10" creationId="{8FE94A95-D4F5-4B4D-9D36-E65AF43597B3}"/>
          </ac:spMkLst>
        </pc:spChg>
      </pc:sldChg>
      <pc:sldChg chg="addSp delSp">
        <pc:chgData name="Anderson Harayashiki Moreira" userId="07ffc975ff648281" providerId="LiveId" clId="{898759A1-F447-402B-A0B2-5B2BAEF9C958}" dt="2020-07-13T05:57:35.001" v="123"/>
        <pc:sldMkLst>
          <pc:docMk/>
          <pc:sldMk cId="3999917915" sldId="445"/>
        </pc:sldMkLst>
        <pc:spChg chg="del">
          <ac:chgData name="Anderson Harayashiki Moreira" userId="07ffc975ff648281" providerId="LiveId" clId="{898759A1-F447-402B-A0B2-5B2BAEF9C958}" dt="2020-07-13T05:57:34.303" v="122" actId="478"/>
          <ac:spMkLst>
            <pc:docMk/>
            <pc:sldMk cId="3999917915" sldId="445"/>
            <ac:spMk id="4" creationId="{95E5EE64-2F62-4B29-8094-8E0B2C8F7AD3}"/>
          </ac:spMkLst>
        </pc:spChg>
        <pc:spChg chg="add">
          <ac:chgData name="Anderson Harayashiki Moreira" userId="07ffc975ff648281" providerId="LiveId" clId="{898759A1-F447-402B-A0B2-5B2BAEF9C958}" dt="2020-07-13T05:57:35.001" v="123"/>
          <ac:spMkLst>
            <pc:docMk/>
            <pc:sldMk cId="3999917915" sldId="445"/>
            <ac:spMk id="6" creationId="{52538CF5-58F8-4A45-91F6-EE25480F91F4}"/>
          </ac:spMkLst>
        </pc:spChg>
      </pc:sldChg>
      <pc:sldMasterChg chg="modSldLayout">
        <pc:chgData name="Anderson Harayashiki Moreira" userId="07ffc975ff648281" providerId="LiveId" clId="{898759A1-F447-402B-A0B2-5B2BAEF9C958}" dt="2020-07-13T05:59:34.206" v="144" actId="478"/>
        <pc:sldMasterMkLst>
          <pc:docMk/>
          <pc:sldMasterMk cId="585742146" sldId="2147483762"/>
        </pc:sldMasterMkLst>
        <pc:sldLayoutChg chg="addSp delSp">
          <pc:chgData name="Anderson Harayashiki Moreira" userId="07ffc975ff648281" providerId="LiveId" clId="{898759A1-F447-402B-A0B2-5B2BAEF9C958}" dt="2020-07-13T05:59:34.206" v="144" actId="478"/>
          <pc:sldLayoutMkLst>
            <pc:docMk/>
            <pc:sldMasterMk cId="585742146" sldId="2147483762"/>
            <pc:sldLayoutMk cId="1384938059" sldId="2147483763"/>
          </pc:sldLayoutMkLst>
          <pc:spChg chg="del">
            <ac:chgData name="Anderson Harayashiki Moreira" userId="07ffc975ff648281" providerId="LiveId" clId="{898759A1-F447-402B-A0B2-5B2BAEF9C958}" dt="2020-07-13T05:59:34.206" v="144" actId="478"/>
            <ac:spMkLst>
              <pc:docMk/>
              <pc:sldMasterMk cId="585742146" sldId="2147483762"/>
              <pc:sldLayoutMk cId="1384938059" sldId="2147483763"/>
              <ac:spMk id="10" creationId="{7E2C5EA1-9EDE-4778-ABC3-08B384BA52F8}"/>
            </ac:spMkLst>
          </pc:spChg>
          <pc:spChg chg="add del">
            <ac:chgData name="Anderson Harayashiki Moreira" userId="07ffc975ff648281" providerId="LiveId" clId="{898759A1-F447-402B-A0B2-5B2BAEF9C958}" dt="2020-07-13T05:59:32.763" v="143" actId="478"/>
            <ac:spMkLst>
              <pc:docMk/>
              <pc:sldMasterMk cId="585742146" sldId="2147483762"/>
              <pc:sldLayoutMk cId="1384938059" sldId="2147483763"/>
              <ac:spMk id="13" creationId="{E739F246-A43B-4EE5-900F-55C87EBC51D8}"/>
            </ac:spMkLst>
          </pc:spChg>
          <pc:spChg chg="del">
            <ac:chgData name="Anderson Harayashiki Moreira" userId="07ffc975ff648281" providerId="LiveId" clId="{898759A1-F447-402B-A0B2-5B2BAEF9C958}" dt="2020-07-13T05:59:31.580" v="142" actId="478"/>
            <ac:spMkLst>
              <pc:docMk/>
              <pc:sldMasterMk cId="585742146" sldId="2147483762"/>
              <pc:sldLayoutMk cId="1384938059" sldId="2147483763"/>
              <ac:spMk id="14" creationId="{113C5EF3-B971-4D08-935B-D9EDDDE929D0}"/>
            </ac:spMkLst>
          </pc:spChg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D9B3D7-15CB-9343-AA49-EFB5A8F33F18}" type="datetimeFigureOut">
              <a:rPr lang="en-US" smtClean="0"/>
              <a:t>7/13/2020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D9BD6B-3536-BC44-B54A-7079C6CEB9D9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030327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3EFF1E-85A1-6640-AFB9-C38833E80A84}" type="datetimeFigureOut">
              <a:rPr lang="en-US" smtClean="0"/>
              <a:t>7/13/2020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967457-1E83-1040-AFF7-8D09C473DBD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918426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967457-1E83-1040-AFF7-8D09C473DBD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78011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2020 SPIKE Prime Lessons (primelessons.org) CC-BY-NC-SA.  (Last edit: 1/9/2020)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37888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2020 SPIKE Prime Lessons (primelessons.org) CC-BY-NC-SA.  (Last edit: 1/9/2020)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18841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2020 SPIKE Prime Lessons (primelessons.org) CC-BY-NC-SA.  (Last edit: 1/9/2020)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55175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2517" y="3427224"/>
            <a:ext cx="6858000" cy="914400"/>
          </a:xfrm>
        </p:spPr>
        <p:txBody>
          <a:bodyPr/>
          <a:lstStyle>
            <a:lvl1pPr marL="0" indent="0" algn="ctr">
              <a:buNone/>
              <a:defRPr b="0" cap="none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0" y="6492875"/>
            <a:ext cx="3945988" cy="282095"/>
          </a:xfrm>
        </p:spPr>
        <p:txBody>
          <a:bodyPr/>
          <a:lstStyle/>
          <a:p>
            <a:r>
              <a:rPr lang="en-US" dirty="0"/>
              <a:t>Copyright © 2020 SPIKE Prime Lessons (primelessons.org) CC-BY-NC-SA.  (Last edit: 1/9/2020)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84242" y="6341733"/>
            <a:ext cx="58831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DBC7FC8-25FB-FC45-8177-2B991DA6778C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8996106" y="2895600"/>
            <a:ext cx="147895" cy="3962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8959042" y="0"/>
            <a:ext cx="184958" cy="28956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8904666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Title 1"/>
          <p:cNvSpPr>
            <a:spLocks noGrp="1"/>
          </p:cNvSpPr>
          <p:nvPr>
            <p:ph type="ctrTitle"/>
          </p:nvPr>
        </p:nvSpPr>
        <p:spPr>
          <a:xfrm>
            <a:off x="502903" y="5741850"/>
            <a:ext cx="8117227" cy="602769"/>
          </a:xfrm>
        </p:spPr>
        <p:txBody>
          <a:bodyPr>
            <a:noAutofit/>
          </a:bodyPr>
          <a:lstStyle>
            <a:lvl1pPr>
              <a:defRPr sz="2800"/>
            </a:lvl1pPr>
          </a:lstStyle>
          <a:p>
            <a:pPr algn="ctr"/>
            <a:r>
              <a:rPr lang="en-US" sz="3200"/>
              <a:t>Click to edit Master title style</a:t>
            </a:r>
            <a:endParaRPr lang="en-US" sz="3200" dirty="0"/>
          </a:p>
        </p:txBody>
      </p:sp>
      <p:sp>
        <p:nvSpPr>
          <p:cNvPr id="15" name="TextBox 14"/>
          <p:cNvSpPr txBox="1"/>
          <p:nvPr/>
        </p:nvSpPr>
        <p:spPr>
          <a:xfrm>
            <a:off x="2078568" y="4119917"/>
            <a:ext cx="4965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By Sanjay and Arvind Seshan</a:t>
            </a:r>
          </a:p>
        </p:txBody>
      </p:sp>
      <p:sp>
        <p:nvSpPr>
          <p:cNvPr id="16" name="Rectangle 15"/>
          <p:cNvSpPr/>
          <p:nvPr userDrawn="1"/>
        </p:nvSpPr>
        <p:spPr>
          <a:xfrm>
            <a:off x="8996106" y="2895600"/>
            <a:ext cx="147895" cy="3962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 userDrawn="1"/>
        </p:nvSpPr>
        <p:spPr>
          <a:xfrm>
            <a:off x="8959042" y="0"/>
            <a:ext cx="184958" cy="28956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 userDrawn="1"/>
        </p:nvSpPr>
        <p:spPr>
          <a:xfrm>
            <a:off x="8904666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6720598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245475" cy="1371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8245474" cy="43735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2020 SPIKE Prime Lessons (primelessons.org) CC-BY-NC-SA.  (Last edit: 1/9/2020)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7383" y="6376457"/>
            <a:ext cx="627256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3228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47800"/>
            <a:ext cx="7772400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28601"/>
            <a:ext cx="7772400" cy="10668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Copyright © 2020 SPIKE Prime Lessons (primelessons.org) CC-BY-NC-SA.  (Last edit: 1/9/2020)</a:t>
            </a:r>
          </a:p>
        </p:txBody>
      </p:sp>
    </p:spTree>
    <p:extLst>
      <p:ext uri="{BB962C8B-B14F-4D97-AF65-F5344CB8AC3E}">
        <p14:creationId xmlns:p14="http://schemas.microsoft.com/office/powerpoint/2010/main" val="18032624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245475" cy="1371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74800"/>
            <a:ext cx="387752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86923" y="1574800"/>
            <a:ext cx="3815751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2020 SPIKE Prime Lessons (primelessons.org) CC-BY-NC-SA.  (Last edit: 1/9/2020)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77026" y="6358106"/>
            <a:ext cx="666974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32917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7632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7632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3208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3208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2020 SPIKE Prime Lessons (primelessons.org) CC-BY-NC-SA.  (Last edit: 1/9/2020)</a:t>
            </a:r>
          </a:p>
        </p:txBody>
      </p:sp>
      <p:sp>
        <p:nvSpPr>
          <p:cNvPr id="10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77026" y="6358106"/>
            <a:ext cx="666974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95754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2020 SPIKE Prime Lessons (primelessons.org) CC-BY-NC-SA.  (Last edit: 1/9/2020)</a:t>
            </a:r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77026" y="6358106"/>
            <a:ext cx="666974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776174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2020 SPIKE Prime Lessons (primelessons.org) CC-BY-NC-SA.  (Last edit: 1/9/2020)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498012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2020 SPIKE Prime Lessons (primelessons.org) CC-BY-NC-SA.  (Last edit: 1/9/2020)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116423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2020 SPIKE Prime Lessons (primelessons.org) CC-BY-NC-SA.  (Last edit: 1/9/2020)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932444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9000877" cy="484632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715000"/>
            <a:ext cx="8153400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2020 SPIKE Prime Lessons (primelessons.org) CC-BY-NC-SA.  (Last edit: 1/9/2020)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DBC7FC8-25FB-FC45-8177-2B991DA6778C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4953000"/>
            <a:ext cx="8153400" cy="762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637823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2020 SPIKE Prime Lessons (primelessons.org) CC-BY-NC-SA.  (Last edit: 1/9/2020)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726088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2020 SPIKE Prime Lessons (primelessons.org) CC-BY-NC-SA.  (Last edit: 1/9/2020)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563568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2020 SPIKE Prime Lessons (primelessons.org) CC-BY-NC-SA.  (Last edit: 1/9/2020)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948641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2020 SPIKE Prime Lessons (primelessons.org) CC-BY-NC-SA.  (Last edit: 1/9/2020)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266981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2020 SPIKE Prime Lessons (primelessons.org) CC-BY-NC-SA.  (Last edit: 1/9/2020)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771878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2020 SPIKE Prime Lessons (primelessons.org) CC-BY-NC-SA.  (Last edit: 1/9/2020)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790739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2020 SPIKE Prime Lessons (primelessons.org) CC-BY-NC-SA.  (Last edit: 1/9/2020)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476511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2020 SPIKE Prime Lessons (primelessons.org) CC-BY-NC-SA.  (Last edit: 1/9/2020)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308782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2020 SPIKE Prime Lessons (primelessons.org) CC-BY-NC-SA.  (Last edit: 1/9/2020)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03887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2020 SPIKE Prime Lessons (primelessons.org) CC-BY-NC-SA.  (Last edit: 1/9/2020)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859018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2020 SPIKE Prime Lessons (primelessons.org) CC-BY-NC-SA.  (Last edit: 1/9/2020)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227284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2020 SPIKE Prime Lessons (primelessons.org) CC-BY-NC-SA.  (Last edit: 1/9/2020)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665269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2020 SPIKE Prime Lessons (primelessons.org) CC-BY-NC-SA.  (Last edit: 1/9/2020)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258116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2020 SPIKE Prime Lessons (primelessons.org) CC-BY-NC-SA.  (Last edit: 1/9/2020)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96131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82241" y="2203290"/>
            <a:ext cx="8787652" cy="246858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2754" y="2300865"/>
            <a:ext cx="5815852" cy="1504844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6712" y="3800535"/>
            <a:ext cx="5741894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By Sanjay and Arvind Seshan</a:t>
            </a:r>
          </a:p>
        </p:txBody>
      </p:sp>
      <p:sp>
        <p:nvSpPr>
          <p:cNvPr id="8" name="Subtitle 1">
            <a:extLst>
              <a:ext uri="{FF2B5EF4-FFF2-40B4-BE49-F238E27FC236}">
                <a16:creationId xmlns:a16="http://schemas.microsoft.com/office/drawing/2014/main" id="{227F28FB-346D-45F5-A52C-A1B7DBC13191}"/>
              </a:ext>
            </a:extLst>
          </p:cNvPr>
          <p:cNvSpPr txBox="1">
            <a:spLocks/>
          </p:cNvSpPr>
          <p:nvPr/>
        </p:nvSpPr>
        <p:spPr>
          <a:xfrm>
            <a:off x="4808377" y="357846"/>
            <a:ext cx="4161516" cy="509489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3200" dirty="0"/>
              <a:t>SPIKE PRIME LESSONS</a:t>
            </a:r>
          </a:p>
        </p:txBody>
      </p:sp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26780A6E-BC42-443E-B6EE-CF18D754C37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 b="32885"/>
          <a:stretch/>
        </p:blipFill>
        <p:spPr>
          <a:xfrm>
            <a:off x="179837" y="1052244"/>
            <a:ext cx="1668346" cy="111970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613C618-BE4E-4AD7-9CD9-0AB9F17BD5D4}"/>
              </a:ext>
            </a:extLst>
          </p:cNvPr>
          <p:cNvSpPr txBox="1"/>
          <p:nvPr/>
        </p:nvSpPr>
        <p:spPr>
          <a:xfrm>
            <a:off x="6058605" y="737053"/>
            <a:ext cx="291128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/>
              <a:t>By the Creators of EV3Lessons</a:t>
            </a:r>
          </a:p>
          <a:p>
            <a:endParaRPr lang="en-US" dirty="0"/>
          </a:p>
        </p:txBody>
      </p:sp>
      <p:pic>
        <p:nvPicPr>
          <p:cNvPr id="12" name="Picture 11" descr="A picture containing sitting, game, remote, video&#10;&#10;Description automatically generated">
            <a:extLst>
              <a:ext uri="{FF2B5EF4-FFF2-40B4-BE49-F238E27FC236}">
                <a16:creationId xmlns:a16="http://schemas.microsoft.com/office/drawing/2014/main" id="{19D0660C-C674-40CA-9A39-C1E73533C9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l="24583" t="2888" r="29917" b="4667"/>
          <a:stretch/>
        </p:blipFill>
        <p:spPr>
          <a:xfrm>
            <a:off x="6058605" y="1349909"/>
            <a:ext cx="2672408" cy="4072241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3AF7704A-85A7-4D3C-8239-422A59BF4E7E}"/>
              </a:ext>
            </a:extLst>
          </p:cNvPr>
          <p:cNvGrpSpPr/>
          <p:nvPr userDrawn="1"/>
        </p:nvGrpSpPr>
        <p:grpSpPr>
          <a:xfrm>
            <a:off x="179837" y="5060305"/>
            <a:ext cx="4773538" cy="1188622"/>
            <a:chOff x="131592" y="5034964"/>
            <a:chExt cx="4773538" cy="1188622"/>
          </a:xfrm>
        </p:grpSpPr>
        <p:pic>
          <p:nvPicPr>
            <p:cNvPr id="16" name="Picture 15" descr="A picture containing drawing, window&#10;&#10;Description automatically generated">
              <a:extLst>
                <a:ext uri="{FF2B5EF4-FFF2-40B4-BE49-F238E27FC236}">
                  <a16:creationId xmlns:a16="http://schemas.microsoft.com/office/drawing/2014/main" id="{7E28FAC7-AF45-4602-BEE1-B01B4750304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1326564" y="5034964"/>
              <a:ext cx="1188622" cy="1188622"/>
            </a:xfrm>
            <a:prstGeom prst="rect">
              <a:avLst/>
            </a:prstGeom>
          </p:spPr>
        </p:pic>
        <p:pic>
          <p:nvPicPr>
            <p:cNvPr id="17" name="Picture 16" descr="A picture containing building, drawing&#10;&#10;Description automatically generated">
              <a:extLst>
                <a:ext uri="{FF2B5EF4-FFF2-40B4-BE49-F238E27FC236}">
                  <a16:creationId xmlns:a16="http://schemas.microsoft.com/office/drawing/2014/main" id="{30564BDE-29D6-451D-907A-A128432F17D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31592" y="5034964"/>
              <a:ext cx="1188622" cy="1188622"/>
            </a:xfrm>
            <a:prstGeom prst="rect">
              <a:avLst/>
            </a:prstGeom>
          </p:spPr>
        </p:pic>
        <p:pic>
          <p:nvPicPr>
            <p:cNvPr id="18" name="Picture 17" descr="A picture containing drawing, holding&#10;&#10;Description automatically generated">
              <a:extLst>
                <a:ext uri="{FF2B5EF4-FFF2-40B4-BE49-F238E27FC236}">
                  <a16:creationId xmlns:a16="http://schemas.microsoft.com/office/drawing/2014/main" id="{BEE0C571-890A-4213-B827-E02E91CFDCA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3716508" y="5034964"/>
              <a:ext cx="1188622" cy="1188622"/>
            </a:xfrm>
            <a:prstGeom prst="rect">
              <a:avLst/>
            </a:prstGeom>
          </p:spPr>
        </p:pic>
        <p:pic>
          <p:nvPicPr>
            <p:cNvPr id="19" name="Picture 18" descr="A picture containing drawing, building, purple, window&#10;&#10;Description automatically generated">
              <a:extLst>
                <a:ext uri="{FF2B5EF4-FFF2-40B4-BE49-F238E27FC236}">
                  <a16:creationId xmlns:a16="http://schemas.microsoft.com/office/drawing/2014/main" id="{A761DC3A-8D41-4B6B-B4D7-B7609651255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/>
            <a:stretch>
              <a:fillRect/>
            </a:stretch>
          </p:blipFill>
          <p:spPr>
            <a:xfrm>
              <a:off x="2521536" y="5034964"/>
              <a:ext cx="1188622" cy="118862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8493805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260" y="292975"/>
            <a:ext cx="8746864" cy="752706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6210" y="1140006"/>
            <a:ext cx="8831580" cy="5082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8409" y="6320803"/>
            <a:ext cx="4870585" cy="365125"/>
          </a:xfrm>
          <a:prstGeom prst="rect">
            <a:avLst/>
          </a:prstGeo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Copyright © 2020 SPIKE Prime Lessons (primelessons.org) CC-BY-NC-SA.  (Last edit: 1/9/2020)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36372" y="6316853"/>
            <a:ext cx="770468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‹nº›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59C872A-C57F-4B1F-AFD0-FDF125C3C485}"/>
              </a:ext>
            </a:extLst>
          </p:cNvPr>
          <p:cNvCxnSpPr/>
          <p:nvPr/>
        </p:nvCxnSpPr>
        <p:spPr>
          <a:xfrm>
            <a:off x="175260" y="6316935"/>
            <a:ext cx="88315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088270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52646" y="5141973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36573"/>
            <a:ext cx="7989751" cy="1504844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3" y="4541417"/>
            <a:ext cx="7989751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Copyright © 2020 SPIKE Prime Lessons (primelessons.org) CC-BY-NC-SA.  (Last edit: 1/9/2020)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4DBC7FC8-25FB-FC45-8177-2B991DA6778C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9F621E0-AEE7-4799-81EB-EB99ED60C8DF}"/>
              </a:ext>
            </a:extLst>
          </p:cNvPr>
          <p:cNvSpPr>
            <a:spLocks noChangeAspect="1"/>
          </p:cNvSpPr>
          <p:nvPr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B40FAB25-E17C-4189-8846-137BC28A1EB3}"/>
              </a:ext>
            </a:extLst>
          </p:cNvPr>
          <p:cNvSpPr txBox="1">
            <a:spLocks/>
          </p:cNvSpPr>
          <p:nvPr/>
        </p:nvSpPr>
        <p:spPr>
          <a:xfrm>
            <a:off x="175260" y="292975"/>
            <a:ext cx="8746864" cy="75270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2997695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2200" y="1174924"/>
            <a:ext cx="4185204" cy="4967864"/>
          </a:xfrm>
        </p:spPr>
        <p:txBody>
          <a:bodyPr>
            <a:normAutofit/>
          </a:bodyPr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7752" y="1177439"/>
            <a:ext cx="4226411" cy="4967864"/>
          </a:xfrm>
        </p:spPr>
        <p:txBody>
          <a:bodyPr>
            <a:normAutofit/>
          </a:bodyPr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593A4B09-24AC-454E-8A0C-D31EDE125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409" y="6266485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Copyright © 2020 SPIKE Prime Lessons (primelessons.org) CC-BY-NC-SA.  (Last edit: 1/9/2020)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24EC4D01-901A-4258-A65D-27A4329F0F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36372" y="6280641"/>
            <a:ext cx="770468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‹nº›</a:t>
            </a:fld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E3A7F9C-E99E-44C1-89A0-A6ED28ADCEF0}"/>
              </a:ext>
            </a:extLst>
          </p:cNvPr>
          <p:cNvCxnSpPr/>
          <p:nvPr/>
        </p:nvCxnSpPr>
        <p:spPr>
          <a:xfrm>
            <a:off x="175260" y="6316935"/>
            <a:ext cx="88315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8F86C8F5-3CD8-41C6-A6C4-EF53AE7214CB}"/>
              </a:ext>
            </a:extLst>
          </p:cNvPr>
          <p:cNvSpPr>
            <a:spLocks noChangeAspect="1"/>
          </p:cNvSpPr>
          <p:nvPr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89BF07E-558D-420A-943A-465BCC227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" y="292975"/>
            <a:ext cx="8746864" cy="752706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569095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28003"/>
            <a:ext cx="3593500" cy="576262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2" y="2926051"/>
            <a:ext cx="3899527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69308" y="2228003"/>
            <a:ext cx="3601635" cy="576262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282" y="2926051"/>
            <a:ext cx="3907662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Copyright © 2020 SPIKE Prime Lessons (primelessons.org) CC-BY-NC-SA.  (Last edit: 1/9/2020)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E7E6853-34E8-4052-808F-422B5860D591}"/>
              </a:ext>
            </a:extLst>
          </p:cNvPr>
          <p:cNvSpPr>
            <a:spLocks noChangeAspect="1"/>
          </p:cNvSpPr>
          <p:nvPr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0EFA1566-CE68-450F-950A-CED460092E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" y="292975"/>
            <a:ext cx="8746864" cy="752706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827610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42632993-FC7F-42E0-9D01-6C58965FB8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409" y="6266485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Copyright © 2020 SPIKE Prime Lessons (primelessons.org) CC-BY-NC-SA.  (Last edit: 1/9/2020)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7B8D68D-165F-4007-99ED-9807B7E8C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36372" y="6280641"/>
            <a:ext cx="770468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‹nº›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2068E05-BA91-41C0-82CA-8F2AD35C67E8}"/>
              </a:ext>
            </a:extLst>
          </p:cNvPr>
          <p:cNvCxnSpPr/>
          <p:nvPr/>
        </p:nvCxnSpPr>
        <p:spPr>
          <a:xfrm>
            <a:off x="175260" y="6316935"/>
            <a:ext cx="88315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B2971BF8-D77B-4814-931D-48F5EB38C3C1}"/>
              </a:ext>
            </a:extLst>
          </p:cNvPr>
          <p:cNvSpPr>
            <a:spLocks noChangeAspect="1"/>
          </p:cNvSpPr>
          <p:nvPr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37D59584-71E8-443A-AF13-6C99AD608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" y="292975"/>
            <a:ext cx="8746864" cy="752706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70020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2020 SPIKE Prime Lessons (primelessons.org) CC-BY-NC-SA.  (Last edit: 1/9/2020)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228094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E18750-3B08-429F-A276-D977DF7F7295}"/>
              </a:ext>
            </a:extLst>
          </p:cNvPr>
          <p:cNvSpPr>
            <a:spLocks noChangeAspect="1"/>
          </p:cNvSpPr>
          <p:nvPr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9B12976-4243-42C3-AD82-8647817437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" y="292975"/>
            <a:ext cx="8746864" cy="752706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AB5BF95A-3885-4491-876B-4C99D444A8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36372" y="6280641"/>
            <a:ext cx="770468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‹nº›</a:t>
            </a:fld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625C0E0-87AD-4A9A-8CC2-D51E549C54AC}"/>
              </a:ext>
            </a:extLst>
          </p:cNvPr>
          <p:cNvCxnSpPr/>
          <p:nvPr/>
        </p:nvCxnSpPr>
        <p:spPr>
          <a:xfrm>
            <a:off x="175260" y="6316935"/>
            <a:ext cx="88315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957F6DEB-B3FE-4632-A871-23BAA7FEA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409" y="6266485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Copyright © 2020 SPIKE Prime Lessons (primelessons.org) CC-BY-NC-SA.  (Last edit: 1/9/2020)</a:t>
            </a:r>
          </a:p>
        </p:txBody>
      </p:sp>
    </p:spTree>
    <p:extLst>
      <p:ext uri="{BB962C8B-B14F-4D97-AF65-F5344CB8AC3E}">
        <p14:creationId xmlns:p14="http://schemas.microsoft.com/office/powerpoint/2010/main" val="258113323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52646" y="5141973"/>
            <a:ext cx="8238707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352" y="5262296"/>
            <a:ext cx="353662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399" y="601200"/>
            <a:ext cx="824040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305617" y="5262295"/>
            <a:ext cx="426532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Copyright © 2020 SPIKE Prime Lessons (primelessons.org) CC-BY-NC-SA.  (Last edit: 1/9/2020)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4DBC7FC8-25FB-FC45-8177-2B991DA6778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975506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4693389"/>
            <a:ext cx="7989752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8093" y="599725"/>
            <a:ext cx="8238706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6"/>
            <a:ext cx="7989752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Copyright © 2020 SPIKE Prime Lessons (primelessons.org) CC-BY-NC-SA.  (Last edit: 1/9/2020)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657967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8092" y="599725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Copyright © 2020 SPIKE Prime Lessons (primelessons.org) CC-BY-NC-SA.  (Last edit: 1/9/2020)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123169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6629400" y="599725"/>
            <a:ext cx="2057399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75725"/>
            <a:ext cx="1503123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81192" y="675725"/>
            <a:ext cx="592220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745255" y="5956136"/>
            <a:ext cx="947672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5922209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Copyright © 2020 SPIKE Prime Lessons (primelessons.org) CC-BY-NC-SA.  (Last edit: 1/9/2020)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4DBC7FC8-25FB-FC45-8177-2B991DA6778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90781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2020 SPIKE Prime Lessons (primelessons.org) CC-BY-NC-SA.  (Last edit: 1/9/2020)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21485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2020 SPIKE Prime Lessons (primelessons.org) CC-BY-NC-SA.  (Last edit: 1/9/2020)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53931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2020 SPIKE Prime Lessons (primelessons.org) CC-BY-NC-SA.  (Last edit: 1/9/2020)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90736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2020 SPIKE Prime Lessons (primelessons.org) CC-BY-NC-SA.  (Last edit: 1/9/2020)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6502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2020 SPIKE Prime Lessons (primelessons.org) CC-BY-NC-SA.  (Last edit: 1/9/2020)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2755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Copyright © 2020 SPIKE Prime Lessons (primelessons.org) CC-BY-NC-SA.  (Last edit: 1/9/2020)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42E464-3EB8-43C8-8768-9E2AD4F497B7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64374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245475" cy="13716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8245474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Copyright © 2020 SPIKE Prime Lessons (primelessons.org) CC-BY-NC-SA.  (Last edit: 1/9/2020)</a:t>
            </a:r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8477026" y="6358106"/>
            <a:ext cx="666974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8996106" y="2895600"/>
            <a:ext cx="147895" cy="3962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8959042" y="0"/>
            <a:ext cx="184958" cy="28956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8904666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 userDrawn="1"/>
        </p:nvSpPr>
        <p:spPr>
          <a:xfrm>
            <a:off x="8996106" y="2895600"/>
            <a:ext cx="147895" cy="3962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/>
          <p:cNvSpPr/>
          <p:nvPr userDrawn="1"/>
        </p:nvSpPr>
        <p:spPr>
          <a:xfrm>
            <a:off x="8959042" y="0"/>
            <a:ext cx="184958" cy="28956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 userDrawn="1"/>
        </p:nvSpPr>
        <p:spPr>
          <a:xfrm>
            <a:off x="8904666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0224126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</p:sldLayoutIdLst>
  <p:hf hdr="0" dt="0"/>
  <p:txStyles>
    <p:titleStyle>
      <a:lvl1pPr algn="l" defTabSz="914400" rtl="0" eaLnBrk="1" latinLnBrk="0" hangingPunct="1">
        <a:spcBef>
          <a:spcPct val="0"/>
        </a:spcBef>
        <a:buNone/>
        <a:defRPr sz="3600" kern="1200" cap="all" spc="-6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Copyright © 2020 SPIKE Prime Lessons (primelessons.org) CC-BY-NC-SA.  (Last edit: 1/9/2020)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42E464-3EB8-43C8-8768-9E2AD4F497B7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8108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3289" y="270616"/>
            <a:ext cx="8834991" cy="69757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3289" y="1059264"/>
            <a:ext cx="8834991" cy="482382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43290" y="111873"/>
            <a:ext cx="2926080" cy="108000"/>
          </a:xfrm>
          <a:prstGeom prst="rect">
            <a:avLst/>
          </a:prstGeom>
          <a:solidFill>
            <a:srgbClr val="65D7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6052201" y="111873"/>
            <a:ext cx="2926080" cy="108000"/>
          </a:xfrm>
          <a:prstGeom prst="rect">
            <a:avLst/>
          </a:prstGeom>
          <a:solidFill>
            <a:srgbClr val="FFD5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3097745" y="111873"/>
            <a:ext cx="2926080" cy="108000"/>
          </a:xfrm>
          <a:prstGeom prst="rect">
            <a:avLst/>
          </a:prstGeom>
          <a:solidFill>
            <a:srgbClr val="961BD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9010EC07-0A4A-4C6A-950D-55707B6C7F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409" y="6266485"/>
            <a:ext cx="4870585" cy="365125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r>
              <a:rPr lang="en-US" dirty="0"/>
              <a:t>Copyright © 2020 SPIKE Prime Lessons (primelessons.org) CC-BY-NC-SA.  (Last edit: 1/9/2020)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4C4CC031-9FAD-457B-A616-9F45DA2DE9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236372" y="6280641"/>
            <a:ext cx="770468" cy="365125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fld id="{DE42E464-3EB8-43C8-8768-9E2AD4F497B7}" type="slidenum">
              <a:rPr lang="en-US" smtClean="0"/>
              <a:t>‹nº›</a:t>
            </a:fld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AF90A68-628C-4E8F-BCF5-404070DD47EC}"/>
              </a:ext>
            </a:extLst>
          </p:cNvPr>
          <p:cNvCxnSpPr/>
          <p:nvPr/>
        </p:nvCxnSpPr>
        <p:spPr>
          <a:xfrm>
            <a:off x="175260" y="6316935"/>
            <a:ext cx="88315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57421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www.primelessons.org/" TargetMode="Externa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5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54FC62F-EA83-4EF9-95CE-3B2D1CAF10C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Movendo</a:t>
            </a:r>
            <a:r>
              <a:rPr lang="en-US" dirty="0"/>
              <a:t> </a:t>
            </a:r>
            <a:r>
              <a:rPr lang="en-US" dirty="0" err="1"/>
              <a:t>objetos</a:t>
            </a:r>
            <a:r>
              <a:rPr lang="en-US" dirty="0"/>
              <a:t> &amp; </a:t>
            </a:r>
            <a:br>
              <a:rPr lang="en-US" dirty="0"/>
            </a:br>
            <a:r>
              <a:rPr lang="en-US" dirty="0" err="1"/>
              <a:t>detecção</a:t>
            </a:r>
            <a:r>
              <a:rPr lang="en-US" dirty="0"/>
              <a:t> de interrupção</a:t>
            </a:r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316712" y="3800535"/>
            <a:ext cx="5741894" cy="590321"/>
          </a:xfrm>
        </p:spPr>
        <p:txBody>
          <a:bodyPr>
            <a:normAutofit/>
          </a:bodyPr>
          <a:lstStyle/>
          <a:p>
            <a:r>
              <a:rPr lang="en-US" dirty="0"/>
              <a:t>Por Sanjay e Arvind Seshan</a:t>
            </a:r>
          </a:p>
        </p:txBody>
      </p:sp>
    </p:spTree>
    <p:extLst>
      <p:ext uri="{BB962C8B-B14F-4D97-AF65-F5344CB8AC3E}">
        <p14:creationId xmlns:p14="http://schemas.microsoft.com/office/powerpoint/2010/main" val="15687858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3F2B23-0040-4F0C-AB9A-D71979200F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Extensões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597C32-363C-4616-9E3B-AA89323E5C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Pense sobre situações na FLL em que a detecção de paralisação pode ser útil</a:t>
            </a:r>
          </a:p>
          <a:p>
            <a:pPr lvl="1"/>
            <a:r>
              <a:rPr lang="pt-BR" dirty="0"/>
              <a:t>Quando o robô pode ficar “preso”?</a:t>
            </a:r>
          </a:p>
          <a:p>
            <a:endParaRPr lang="pt-B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72A088-B6C4-4917-8B40-D0EDFBF03F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10</a:t>
            </a:fld>
            <a:endParaRPr lang="en-US" dirty="0"/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52538CF5-58F8-4A45-91F6-EE25480F91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409" y="6320803"/>
            <a:ext cx="4870585" cy="365125"/>
          </a:xfrm>
        </p:spPr>
        <p:txBody>
          <a:bodyPr/>
          <a:lstStyle/>
          <a:p>
            <a:r>
              <a:rPr lang="en-US" dirty="0"/>
              <a:t>Copyright © 2020 SPIKE Prime Lessons (primelessons.org) CC-BY-NC-SA.  (Last edit: 07/13/2020)</a:t>
            </a:r>
          </a:p>
        </p:txBody>
      </p:sp>
    </p:spTree>
    <p:extLst>
      <p:ext uri="{BB962C8B-B14F-4D97-AF65-F5344CB8AC3E}">
        <p14:creationId xmlns:p14="http://schemas.microsoft.com/office/powerpoint/2010/main" val="39999179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CRéditos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17983"/>
            <a:ext cx="8245474" cy="1145345"/>
          </a:xfrm>
        </p:spPr>
        <p:txBody>
          <a:bodyPr>
            <a:normAutofit lnSpcReduction="10000"/>
          </a:bodyPr>
          <a:lstStyle/>
          <a:p>
            <a:r>
              <a:rPr lang="pt-BR" sz="1600" dirty="0"/>
              <a:t>Essa lição foi criada por Sanjay Seshan e Arvind Seshan para SPIKE Prime Lessons</a:t>
            </a:r>
          </a:p>
          <a:p>
            <a:r>
              <a:rPr lang="pt-BR" sz="1600" dirty="0"/>
              <a:t>Mais lições em </a:t>
            </a:r>
            <a:r>
              <a:rPr lang="pt-BR" sz="1600" dirty="0">
                <a:hlinkClick r:id="rId2"/>
              </a:rPr>
              <a:t>www.primelessons.org</a:t>
            </a:r>
            <a:endParaRPr lang="pt-BR" sz="1600" dirty="0"/>
          </a:p>
          <a:p>
            <a:r>
              <a:rPr lang="pt-BR" sz="1600" dirty="0"/>
              <a:t>Traduzido para o português por Lucas </a:t>
            </a:r>
            <a:r>
              <a:rPr lang="pt-BR" sz="1600" dirty="0" err="1"/>
              <a:t>Colonna</a:t>
            </a:r>
            <a:r>
              <a:rPr lang="pt-BR" sz="1600" dirty="0"/>
              <a:t> e revisado por Anderson Harayashiki Moreira</a:t>
            </a:r>
          </a:p>
          <a:p>
            <a:endParaRPr lang="en-US" sz="16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2020 SPIKE Prime Lessons (primelessons.org) CC-BY-NC-SA.  (Last edit: 07/13/2020)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75029" y="5862802"/>
            <a:ext cx="7734052" cy="369332"/>
          </a:xfrm>
          <a:prstGeom prst="rect">
            <a:avLst/>
          </a:prstGeom>
          <a:solidFill>
            <a:srgbClr val="F5F5F5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</a:rPr>
              <a:t>                         </a:t>
            </a:r>
            <a:b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</a:rPr>
              <a:t>This work is licensed under a 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3"/>
              </a:rPr>
              <a:t>Creative Commons Attribution-NonCommercial-ShareAlike 4.0 International License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</a:rPr>
              <a:t>.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rgbClr val="4374B7"/>
              </a:solidFill>
              <a:effectLst/>
              <a:latin typeface="Helvetica Neue"/>
            </a:endParaRPr>
          </a:p>
        </p:txBody>
      </p:sp>
      <p:pic>
        <p:nvPicPr>
          <p:cNvPr id="6" name="Picture 5" descr="Creative Commons License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2510" y="5253616"/>
            <a:ext cx="1479091" cy="52104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739919-47A8-43E0-85A2-F648492C2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4847-7BE4-4E4D-8159-51DF7B93C616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21299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Objetivos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pt-BR" dirty="0"/>
              <a:t>Aprender a usar motores extras (não de movimentação)</a:t>
            </a:r>
          </a:p>
          <a:p>
            <a:pPr marL="457200" indent="-457200">
              <a:buFont typeface="+mj-lt"/>
              <a:buAutoNum type="arabicPeriod"/>
            </a:pPr>
            <a:r>
              <a:rPr lang="pt-BR" dirty="0"/>
              <a:t>Aprender sobre paralisação de motores (</a:t>
            </a:r>
            <a:r>
              <a:rPr lang="pt-BR" dirty="0" err="1"/>
              <a:t>stall</a:t>
            </a:r>
            <a:r>
              <a:rPr lang="pt-BR" dirty="0"/>
              <a:t>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594A9E-738B-422E-94C4-3058D2078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2</a:t>
            </a:fld>
            <a:endParaRPr lang="en-US" dirty="0"/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5CBC1D25-229E-4107-9893-C0BEA8C2F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409" y="6320803"/>
            <a:ext cx="4870585" cy="365125"/>
          </a:xfrm>
        </p:spPr>
        <p:txBody>
          <a:bodyPr/>
          <a:lstStyle/>
          <a:p>
            <a:r>
              <a:rPr lang="en-US" dirty="0"/>
              <a:t>Copyright © 2020 SPIKE Prime Lessons (primelessons.org) CC-BY-NC-SA.  (Last edit: 07/13/2020)</a:t>
            </a:r>
          </a:p>
        </p:txBody>
      </p:sp>
    </p:spTree>
    <p:extLst>
      <p:ext uri="{BB962C8B-B14F-4D97-AF65-F5344CB8AC3E}">
        <p14:creationId xmlns:p14="http://schemas.microsoft.com/office/powerpoint/2010/main" val="2943398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F3B623-554A-4E53-8765-B06EB7AE5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Detecção de </a:t>
            </a:r>
            <a:r>
              <a:rPr lang="en-US" dirty="0" err="1"/>
              <a:t>paralisação</a:t>
            </a:r>
            <a:r>
              <a:rPr lang="en-US" dirty="0"/>
              <a:t> (STALL)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5F8A94-61EB-460D-8764-FEEA51BC5A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6210" y="1140006"/>
            <a:ext cx="4490218" cy="5082601"/>
          </a:xfrm>
        </p:spPr>
        <p:txBody>
          <a:bodyPr>
            <a:normAutofit lnSpcReduction="10000"/>
          </a:bodyPr>
          <a:lstStyle/>
          <a:p>
            <a:pPr algn="just"/>
            <a:r>
              <a:rPr lang="pt-BR" dirty="0"/>
              <a:t>Algumas vezes você programa o motor para se mover uma determinada quantidade, mas o motor fica “preso” antes de chegar nesse valor.</a:t>
            </a:r>
          </a:p>
          <a:p>
            <a:pPr algn="just"/>
            <a:r>
              <a:rPr lang="pt-BR" dirty="0"/>
              <a:t>Detecção de paralisação (</a:t>
            </a:r>
            <a:r>
              <a:rPr lang="pt-BR" dirty="0" err="1"/>
              <a:t>Stall</a:t>
            </a:r>
            <a:r>
              <a:rPr lang="pt-BR" dirty="0"/>
              <a:t>) permite ao seu programa seguir para o próximo bloco  quando um motor em particular estiver travado (incapaz de completar o movimento pedido)</a:t>
            </a:r>
          </a:p>
          <a:p>
            <a:pPr algn="just"/>
            <a:r>
              <a:rPr lang="pt-BR" dirty="0"/>
              <a:t>O SPIKE Prime tem detecção de paralisação embutida em todos os motores.</a:t>
            </a:r>
          </a:p>
          <a:p>
            <a:pPr algn="just"/>
            <a:r>
              <a:rPr lang="pt-BR" dirty="0"/>
              <a:t>Por padrão, a Detecção de Paralisação está </a:t>
            </a:r>
            <a:r>
              <a:rPr lang="pt-BR" b="1" dirty="0"/>
              <a:t>ligada </a:t>
            </a:r>
            <a:r>
              <a:rPr lang="pt-BR" dirty="0"/>
              <a:t> para todos os blocos azuis de motor. Porém você pode desliga-la usando o bloco Detecção de Paralisação da Paleta Mais Motores. (Use a extensão para adicionar este bloco)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9B49D2-C8BE-4D58-A8E8-7BBDE6E555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6536" y="4676630"/>
            <a:ext cx="3555705" cy="14084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912E1D-6488-478B-919A-3BA40034C5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6536" y="1477155"/>
            <a:ext cx="3076575" cy="3105150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04ED7A-60EC-4681-A613-6CF28BA96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3</a:t>
            </a:fld>
            <a:endParaRPr lang="en-US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2B69F96F-28A2-4282-A408-39247F9440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409" y="6320803"/>
            <a:ext cx="4870585" cy="365125"/>
          </a:xfrm>
        </p:spPr>
        <p:txBody>
          <a:bodyPr/>
          <a:lstStyle/>
          <a:p>
            <a:r>
              <a:rPr lang="en-US" dirty="0"/>
              <a:t>Copyright © 2020 SPIKE Prime Lessons (primelessons.org) CC-BY-NC-SA.  (Last edit: 07/13/2020)</a:t>
            </a:r>
          </a:p>
        </p:txBody>
      </p:sp>
    </p:spTree>
    <p:extLst>
      <p:ext uri="{BB962C8B-B14F-4D97-AF65-F5344CB8AC3E}">
        <p14:creationId xmlns:p14="http://schemas.microsoft.com/office/powerpoint/2010/main" val="19516886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Valores negativos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7F23C5-E722-482C-81B4-A10CDEFA3A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3340" y="1218203"/>
            <a:ext cx="3818784" cy="5184221"/>
          </a:xfrm>
        </p:spPr>
        <p:txBody>
          <a:bodyPr>
            <a:normAutofit/>
          </a:bodyPr>
          <a:lstStyle/>
          <a:p>
            <a:r>
              <a:rPr lang="pt-BR" dirty="0"/>
              <a:t>Você pode usar valores negativos para potência ou distância.</a:t>
            </a:r>
          </a:p>
          <a:p>
            <a:r>
              <a:rPr lang="pt-BR" dirty="0"/>
              <a:t>Isso irá fazer o robô ir para trás.</a:t>
            </a:r>
          </a:p>
          <a:p>
            <a:r>
              <a:rPr lang="pt-BR" dirty="0"/>
              <a:t>Se você usar dois valores negativos (Potência e distância por exemplo) o robô irá para frente.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07268" y="1517037"/>
            <a:ext cx="20880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>
                <a:solidFill>
                  <a:srgbClr val="FF0000"/>
                </a:solidFill>
              </a:rPr>
              <a:t>Potência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 err="1">
                <a:solidFill>
                  <a:srgbClr val="FF0000"/>
                </a:solidFill>
              </a:rPr>
              <a:t>negativa</a:t>
            </a:r>
            <a:r>
              <a:rPr lang="en-US" sz="2000" dirty="0">
                <a:solidFill>
                  <a:srgbClr val="FF0000"/>
                </a:solidFill>
              </a:rPr>
              <a:t> = para trás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398900" y="3214313"/>
            <a:ext cx="1889177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>
                <a:solidFill>
                  <a:srgbClr val="00B900"/>
                </a:solidFill>
              </a:rPr>
              <a:t>Potência</a:t>
            </a:r>
            <a:r>
              <a:rPr lang="en-US" sz="2000" dirty="0">
                <a:solidFill>
                  <a:srgbClr val="00B900"/>
                </a:solidFill>
              </a:rPr>
              <a:t> </a:t>
            </a:r>
            <a:r>
              <a:rPr lang="en-US" sz="2000" dirty="0" err="1">
                <a:solidFill>
                  <a:srgbClr val="00B900"/>
                </a:solidFill>
              </a:rPr>
              <a:t>positiva</a:t>
            </a:r>
            <a:r>
              <a:rPr lang="en-US" sz="2000" dirty="0">
                <a:solidFill>
                  <a:srgbClr val="00B900"/>
                </a:solidFill>
              </a:rPr>
              <a:t> = para frente</a:t>
            </a:r>
          </a:p>
        </p:txBody>
      </p:sp>
      <p:pic>
        <p:nvPicPr>
          <p:cNvPr id="18" name="Picture 17" descr="A close up of a logo&#10;&#10;Description automatically generated">
            <a:extLst>
              <a:ext uri="{FF2B5EF4-FFF2-40B4-BE49-F238E27FC236}">
                <a16:creationId xmlns:a16="http://schemas.microsoft.com/office/drawing/2014/main" id="{B2417A30-0FB1-4C69-8280-BEE86CEBCD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183" t="10012" r="39565" b="16474"/>
          <a:stretch/>
        </p:blipFill>
        <p:spPr>
          <a:xfrm>
            <a:off x="2142260" y="1421578"/>
            <a:ext cx="1508524" cy="3576952"/>
          </a:xfrm>
          <a:prstGeom prst="rect">
            <a:avLst/>
          </a:prstGeom>
        </p:spPr>
      </p:pic>
      <p:sp>
        <p:nvSpPr>
          <p:cNvPr id="16" name="Arc 15">
            <a:extLst>
              <a:ext uri="{FF2B5EF4-FFF2-40B4-BE49-F238E27FC236}">
                <a16:creationId xmlns:a16="http://schemas.microsoft.com/office/drawing/2014/main" id="{0225DF6D-E256-48CD-B8AD-6CB6A54FAAAB}"/>
              </a:ext>
            </a:extLst>
          </p:cNvPr>
          <p:cNvSpPr/>
          <p:nvPr/>
        </p:nvSpPr>
        <p:spPr>
          <a:xfrm rot="11105759">
            <a:off x="2641375" y="1956586"/>
            <a:ext cx="1186956" cy="1203130"/>
          </a:xfrm>
          <a:prstGeom prst="arc">
            <a:avLst>
              <a:gd name="adj1" fmla="val 4932776"/>
              <a:gd name="adj2" fmla="val 16089871"/>
            </a:avLst>
          </a:prstGeom>
          <a:ln w="76200">
            <a:solidFill>
              <a:srgbClr val="00B9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00DACE56-A64D-4879-AC09-45FD736B21EC}"/>
              </a:ext>
            </a:extLst>
          </p:cNvPr>
          <p:cNvSpPr/>
          <p:nvPr/>
        </p:nvSpPr>
        <p:spPr>
          <a:xfrm rot="10113581" flipH="1">
            <a:off x="1880049" y="1956586"/>
            <a:ext cx="1267780" cy="1203130"/>
          </a:xfrm>
          <a:prstGeom prst="arc">
            <a:avLst>
              <a:gd name="adj1" fmla="val 4932776"/>
              <a:gd name="adj2" fmla="val 16089871"/>
            </a:avLst>
          </a:prstGeom>
          <a:ln w="762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41C1AE6-58FB-4BD0-9EA4-F92B3021E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4</a:t>
            </a:fld>
            <a:endParaRPr lang="en-US" dirty="0"/>
          </a:p>
        </p:txBody>
      </p:sp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38EAFE5F-7FFC-4825-9963-7ABDF3C1D8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409" y="6320803"/>
            <a:ext cx="4870585" cy="365125"/>
          </a:xfrm>
        </p:spPr>
        <p:txBody>
          <a:bodyPr/>
          <a:lstStyle/>
          <a:p>
            <a:r>
              <a:rPr lang="en-US" dirty="0"/>
              <a:t>Copyright © 2020 SPIKE Prime Lessons (primelessons.org) CC-BY-NC-SA.  (Last edit: 07/13/2020)</a:t>
            </a:r>
          </a:p>
        </p:txBody>
      </p:sp>
    </p:spTree>
    <p:extLst>
      <p:ext uri="{BB962C8B-B14F-4D97-AF65-F5344CB8AC3E}">
        <p14:creationId xmlns:p14="http://schemas.microsoft.com/office/powerpoint/2010/main" val="22416060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82E301-F37E-4B59-AA1D-A0C7AEE71E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BRaço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BF74FF-9143-4C75-A3A9-2560E6A275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6210" y="1140006"/>
            <a:ext cx="4123883" cy="1643387"/>
          </a:xfrm>
        </p:spPr>
        <p:txBody>
          <a:bodyPr>
            <a:normAutofit/>
          </a:bodyPr>
          <a:lstStyle/>
          <a:p>
            <a:r>
              <a:rPr lang="pt-BR" dirty="0"/>
              <a:t>Crie um braço simples para o Droid Bot IV usando o motor grande conectado a porta D.</a:t>
            </a:r>
          </a:p>
        </p:txBody>
      </p:sp>
      <p:pic>
        <p:nvPicPr>
          <p:cNvPr id="5" name="Picture 4" descr="A close up of a toy&#10;&#10;Description automatically generated">
            <a:extLst>
              <a:ext uri="{FF2B5EF4-FFF2-40B4-BE49-F238E27FC236}">
                <a16:creationId xmlns:a16="http://schemas.microsoft.com/office/drawing/2014/main" id="{814A555B-6469-4B7B-B439-B57177B0C7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406" t="9973" r="15763" b="6260"/>
          <a:stretch/>
        </p:blipFill>
        <p:spPr>
          <a:xfrm>
            <a:off x="412399" y="3058258"/>
            <a:ext cx="2713054" cy="267035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6" name="Picture 5" descr="A picture containing toy, cake, indoor, truck&#10;&#10;Description automatically generated">
            <a:extLst>
              <a:ext uri="{FF2B5EF4-FFF2-40B4-BE49-F238E27FC236}">
                <a16:creationId xmlns:a16="http://schemas.microsoft.com/office/drawing/2014/main" id="{40B3AAE2-87A1-43E6-B064-AA4E2DCD2C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0093" y="801167"/>
            <a:ext cx="4707697" cy="3530773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9F50F0FE-F612-4E26-99EC-9EE90706D1EB}"/>
              </a:ext>
            </a:extLst>
          </p:cNvPr>
          <p:cNvGrpSpPr/>
          <p:nvPr/>
        </p:nvGrpSpPr>
        <p:grpSpPr>
          <a:xfrm>
            <a:off x="5578514" y="4282206"/>
            <a:ext cx="2814859" cy="1826627"/>
            <a:chOff x="429977" y="3602040"/>
            <a:chExt cx="3427528" cy="247539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7672FDF-3456-453B-9512-A4D15CF7F72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9977" y="3636133"/>
              <a:ext cx="3427528" cy="2441305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299D283-36C5-451C-9AE5-6379A25D70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931" t="41763" r="89451" b="40296"/>
            <a:stretch/>
          </p:blipFill>
          <p:spPr>
            <a:xfrm>
              <a:off x="545686" y="3995697"/>
              <a:ext cx="261138" cy="43799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AE9D83E-0B1A-4D76-8934-61D68B2D0F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931" t="41763" r="89451" b="40296"/>
            <a:stretch/>
          </p:blipFill>
          <p:spPr>
            <a:xfrm>
              <a:off x="552209" y="5349114"/>
              <a:ext cx="261138" cy="43799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6129198-2158-4918-BEF6-21D494E9245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946" t="67607" r="87638" b="14723"/>
            <a:stretch/>
          </p:blipFill>
          <p:spPr>
            <a:xfrm>
              <a:off x="3417212" y="4654883"/>
              <a:ext cx="322729" cy="431379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577161E-8874-40DB-BA5B-5A776642EF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87055" t="68768" r="2319" b="18669"/>
            <a:stretch/>
          </p:blipFill>
          <p:spPr>
            <a:xfrm>
              <a:off x="437751" y="4684434"/>
              <a:ext cx="424984" cy="344697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020C7E6A-24CB-451F-A59B-2DF9B20A3D1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4676" t="12560" r="86825" b="74720"/>
            <a:stretch/>
          </p:blipFill>
          <p:spPr>
            <a:xfrm>
              <a:off x="3437514" y="5349114"/>
              <a:ext cx="296762" cy="304720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DDE6643-32A5-4B72-8573-015A350E5C76}"/>
                </a:ext>
              </a:extLst>
            </p:cNvPr>
            <p:cNvSpPr txBox="1"/>
            <p:nvPr/>
          </p:nvSpPr>
          <p:spPr>
            <a:xfrm>
              <a:off x="733160" y="3602040"/>
              <a:ext cx="2821162" cy="3545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dirty="0"/>
                <a:t>Configuração do Droid Bot IV </a:t>
              </a:r>
            </a:p>
          </p:txBody>
        </p:sp>
      </p:grp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3D4C77D3-B9AB-4EFD-892C-8E679EDE7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5</a:t>
            </a:fld>
            <a:endParaRPr lang="en-US" dirty="0"/>
          </a:p>
        </p:txBody>
      </p:sp>
      <p:sp>
        <p:nvSpPr>
          <p:cNvPr id="16" name="Footer Placeholder 3">
            <a:extLst>
              <a:ext uri="{FF2B5EF4-FFF2-40B4-BE49-F238E27FC236}">
                <a16:creationId xmlns:a16="http://schemas.microsoft.com/office/drawing/2014/main" id="{F81D8638-3A55-47B7-8498-77CE7E9737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409" y="6320803"/>
            <a:ext cx="4870585" cy="365125"/>
          </a:xfrm>
        </p:spPr>
        <p:txBody>
          <a:bodyPr/>
          <a:lstStyle/>
          <a:p>
            <a:r>
              <a:rPr lang="en-US" dirty="0"/>
              <a:t>Copyright © 2020 SPIKE Prime Lessons (primelessons.org) CC-BY-NC-SA.  (Last edit: 07/13/2020)</a:t>
            </a:r>
          </a:p>
        </p:txBody>
      </p:sp>
    </p:spTree>
    <p:extLst>
      <p:ext uri="{BB962C8B-B14F-4D97-AF65-F5344CB8AC3E}">
        <p14:creationId xmlns:p14="http://schemas.microsoft.com/office/powerpoint/2010/main" val="32534620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659EE-E3A8-4FE7-9DA4-675B4AD7B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Desafio 1:  Aprendendo sobre detecção de paralisação com o Droid Bot Iv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5B934B-86B3-46B2-9C2A-5EADBA143A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6210" y="1140007"/>
            <a:ext cx="8746864" cy="1876732"/>
          </a:xfrm>
        </p:spPr>
        <p:txBody>
          <a:bodyPr>
            <a:normAutofit fontScale="92500" lnSpcReduction="20000"/>
          </a:bodyPr>
          <a:lstStyle/>
          <a:p>
            <a:r>
              <a:rPr lang="pt-BR" dirty="0"/>
              <a:t>Crie um programa com a detecção de paralisação ligada e outro com ela desligada.</a:t>
            </a:r>
          </a:p>
          <a:p>
            <a:r>
              <a:rPr lang="pt-BR" dirty="0"/>
              <a:t>Usando o Droid Bot IV ou similar, programe o braço para girar 1000 graus</a:t>
            </a:r>
          </a:p>
          <a:p>
            <a:r>
              <a:rPr lang="pt-BR" dirty="0"/>
              <a:t>Segure o braço com a mão para prevenir o motor de alcançar 1000 graus, segure por alguns segundos.</a:t>
            </a:r>
          </a:p>
          <a:p>
            <a:r>
              <a:rPr lang="pt-BR" dirty="0"/>
              <a:t>Compare os dois programas. Tente tocar um som após o movimento e veja se terá sucesso em ambos ou em apenas um programa.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0E7835-C103-4575-98D0-37437CFE23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911" y="3155712"/>
            <a:ext cx="7019925" cy="990600"/>
          </a:xfrm>
          <a:prstGeom prst="rect">
            <a:avLst/>
          </a:prstGeom>
        </p:spPr>
      </p:pic>
      <p:pic>
        <p:nvPicPr>
          <p:cNvPr id="7" name="Picture 6" descr="A picture containing toy, cake, indoor, truck&#10;&#10;Description automatically generated">
            <a:extLst>
              <a:ext uri="{FF2B5EF4-FFF2-40B4-BE49-F238E27FC236}">
                <a16:creationId xmlns:a16="http://schemas.microsoft.com/office/drawing/2014/main" id="{F27E3246-3C17-4AE0-94BE-74D0469F1E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2190" y="3802584"/>
            <a:ext cx="3285201" cy="2463901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DC4C7B0-ED95-432C-BB64-5B0469FFDC71}"/>
              </a:ext>
            </a:extLst>
          </p:cNvPr>
          <p:cNvCxnSpPr>
            <a:cxnSpLocks/>
          </p:cNvCxnSpPr>
          <p:nvPr/>
        </p:nvCxnSpPr>
        <p:spPr>
          <a:xfrm>
            <a:off x="2729552" y="5145206"/>
            <a:ext cx="1323833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7C1AB91D-D15C-4B75-85F4-033F2E1B87C8}"/>
              </a:ext>
            </a:extLst>
          </p:cNvPr>
          <p:cNvSpPr/>
          <p:nvPr/>
        </p:nvSpPr>
        <p:spPr>
          <a:xfrm>
            <a:off x="876920" y="4131309"/>
            <a:ext cx="2135448" cy="202136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Cause um travamento ao segurar o braço com a mão e impedir seu movimento. Segure por um ou dois segundos.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5F4B30D-0246-4614-AA72-07A6E8D942EE}"/>
              </a:ext>
            </a:extLst>
          </p:cNvPr>
          <p:cNvSpPr/>
          <p:nvPr/>
        </p:nvSpPr>
        <p:spPr>
          <a:xfrm>
            <a:off x="4053385" y="4615730"/>
            <a:ext cx="905609" cy="990600"/>
          </a:xfrm>
          <a:prstGeom prst="ellipse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BE60C2-9858-40F9-BB52-887140B94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6</a:t>
            </a:fld>
            <a:endParaRPr lang="en-US" dirty="0"/>
          </a:p>
        </p:txBody>
      </p:sp>
      <p:sp>
        <p:nvSpPr>
          <p:cNvPr id="13" name="Footer Placeholder 3">
            <a:extLst>
              <a:ext uri="{FF2B5EF4-FFF2-40B4-BE49-F238E27FC236}">
                <a16:creationId xmlns:a16="http://schemas.microsoft.com/office/drawing/2014/main" id="{47FE026A-057B-4092-B210-B320871DAD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409" y="6320803"/>
            <a:ext cx="4870585" cy="365125"/>
          </a:xfrm>
        </p:spPr>
        <p:txBody>
          <a:bodyPr/>
          <a:lstStyle/>
          <a:p>
            <a:r>
              <a:rPr lang="en-US" dirty="0"/>
              <a:t>Copyright © 2020 SPIKE Prime Lessons (primelessons.org) CC-BY-NC-SA.  (Last edit: 07/13/2020)</a:t>
            </a:r>
          </a:p>
        </p:txBody>
      </p:sp>
    </p:spTree>
    <p:extLst>
      <p:ext uri="{BB962C8B-B14F-4D97-AF65-F5344CB8AC3E}">
        <p14:creationId xmlns:p14="http://schemas.microsoft.com/office/powerpoint/2010/main" val="8085680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4188E1-0E55-4006-83F7-0AECE0FED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Solução desafio 1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F853D8-8355-4FEF-823F-78833EB785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6210" y="1140006"/>
            <a:ext cx="8831580" cy="948101"/>
          </a:xfrm>
        </p:spPr>
        <p:txBody>
          <a:bodyPr>
            <a:normAutofit/>
          </a:bodyPr>
          <a:lstStyle/>
          <a:p>
            <a:r>
              <a:rPr lang="pt-BR" dirty="0"/>
              <a:t>Detecção de paralisação “ligada” permite ao código seguir adiante mesmo com o braço “preso”.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C7F9B1-9B28-438A-A9E2-6C8840E56673}"/>
              </a:ext>
            </a:extLst>
          </p:cNvPr>
          <p:cNvSpPr txBox="1"/>
          <p:nvPr/>
        </p:nvSpPr>
        <p:spPr>
          <a:xfrm>
            <a:off x="320431" y="4769893"/>
            <a:ext cx="3837354" cy="73866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sz="1400" dirty="0"/>
              <a:t>O som “meow” é executado mesmo que você esteja segurando o braço e impedindo sua movimentação.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949D5F-969F-4577-B918-6C2A75662039}"/>
              </a:ext>
            </a:extLst>
          </p:cNvPr>
          <p:cNvSpPr txBox="1"/>
          <p:nvPr/>
        </p:nvSpPr>
        <p:spPr>
          <a:xfrm>
            <a:off x="4638431" y="4769893"/>
            <a:ext cx="3837354" cy="73866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O som “meow” não será</a:t>
            </a:r>
            <a:r>
              <a:rPr lang="pt-BR" sz="1400" dirty="0"/>
              <a:t> executado até que você solte o braço e deixe-o completar seu movimento.</a:t>
            </a:r>
            <a:endParaRPr lang="en-US" sz="1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A197FF9-651A-46E3-970D-159848C28E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212" y="2182432"/>
            <a:ext cx="8455357" cy="2455321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D8ED0B-352A-4B0A-94D1-5A4C7D02C8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7</a:t>
            </a:fld>
            <a:endParaRPr lang="en-US" dirty="0"/>
          </a:p>
        </p:txBody>
      </p:sp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8FE94A95-D4F5-4B4D-9D36-E65AF4359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409" y="6320803"/>
            <a:ext cx="4870585" cy="365125"/>
          </a:xfrm>
        </p:spPr>
        <p:txBody>
          <a:bodyPr/>
          <a:lstStyle/>
          <a:p>
            <a:r>
              <a:rPr lang="en-US" dirty="0"/>
              <a:t>Copyright © 2020 SPIKE Prime Lessons (primelessons.org) CC-BY-NC-SA.  (Last edit: 07/13/2020)</a:t>
            </a:r>
          </a:p>
        </p:txBody>
      </p:sp>
    </p:spTree>
    <p:extLst>
      <p:ext uri="{BB962C8B-B14F-4D97-AF65-F5344CB8AC3E}">
        <p14:creationId xmlns:p14="http://schemas.microsoft.com/office/powerpoint/2010/main" val="16613057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C2496-9D67-477B-AD18-EFA132FEB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Desafio 2: Pegando um objeto (Desafio da BMA)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66B572-2812-44B7-87D4-5B688E5BDC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6210" y="1140006"/>
            <a:ext cx="8765914" cy="5082601"/>
          </a:xfrm>
        </p:spPr>
        <p:txBody>
          <a:bodyPr/>
          <a:lstStyle/>
          <a:p>
            <a:r>
              <a:rPr lang="pt-BR" dirty="0"/>
              <a:t>Vá para frente, pegue o objeto e volte para o início.</a:t>
            </a:r>
          </a:p>
          <a:p>
            <a:r>
              <a:rPr lang="pt-BR" dirty="0"/>
              <a:t>Use a detecção de paralisação para o caso do motor “travar” enquanto tenta coletar o objeto.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7060090-7C61-484E-9016-557B1F457D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5696" y="3396479"/>
            <a:ext cx="1615042" cy="275174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99B6F63-FB53-4CF0-863B-EC50F3482E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123"/>
          <a:stretch/>
        </p:blipFill>
        <p:spPr>
          <a:xfrm>
            <a:off x="1522762" y="2318767"/>
            <a:ext cx="4319113" cy="2725077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8C03A4-9BFF-4083-A942-7040999D2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8</a:t>
            </a:fld>
            <a:endParaRPr lang="en-US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A1BC937B-97F7-4808-9D02-60ED63A21E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409" y="6320803"/>
            <a:ext cx="4870585" cy="365125"/>
          </a:xfrm>
        </p:spPr>
        <p:txBody>
          <a:bodyPr/>
          <a:lstStyle/>
          <a:p>
            <a:r>
              <a:rPr lang="en-US" dirty="0"/>
              <a:t>Copyright © 2020 SPIKE Prime Lessons (primelessons.org) CC-BY-NC-SA.  (Last edit: 07/13/2020)</a:t>
            </a:r>
          </a:p>
        </p:txBody>
      </p:sp>
    </p:spTree>
    <p:extLst>
      <p:ext uri="{BB962C8B-B14F-4D97-AF65-F5344CB8AC3E}">
        <p14:creationId xmlns:p14="http://schemas.microsoft.com/office/powerpoint/2010/main" val="42601244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C2496-9D67-477B-AD18-EFA132FEB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Solução desafio 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C225BB-20F7-4D21-93CD-AEF32BC14D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8645" y="1833119"/>
            <a:ext cx="3677148" cy="39177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73040C2-F228-4EF8-AB86-8AF9E0D09686}"/>
              </a:ext>
            </a:extLst>
          </p:cNvPr>
          <p:cNvSpPr txBox="1"/>
          <p:nvPr/>
        </p:nvSpPr>
        <p:spPr>
          <a:xfrm>
            <a:off x="4474306" y="2211122"/>
            <a:ext cx="37231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400" dirty="0"/>
              <a:t>Ligue a detecção de paralisação caso ela tenha sido desligada em um programa anterior.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566F1B-196D-417E-8D7E-B695F7888675}"/>
              </a:ext>
            </a:extLst>
          </p:cNvPr>
          <p:cNvSpPr txBox="1"/>
          <p:nvPr/>
        </p:nvSpPr>
        <p:spPr>
          <a:xfrm>
            <a:off x="4576595" y="2988278"/>
            <a:ext cx="357948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400" dirty="0"/>
              <a:t>Configure seu robô conforme a necessidade. Esse programa esta configurado para a BMA e pneus SPIKE Prime grandes.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719CF5-8D94-416F-BD4A-C3DA2BB4FD3E}"/>
              </a:ext>
            </a:extLst>
          </p:cNvPr>
          <p:cNvSpPr txBox="1"/>
          <p:nvPr/>
        </p:nvSpPr>
        <p:spPr>
          <a:xfrm>
            <a:off x="4720625" y="4323213"/>
            <a:ext cx="34768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/>
              <a:t>Vá para frente para coletar o seu objeto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87D688-422B-414D-9086-8A93C589D97F}"/>
              </a:ext>
            </a:extLst>
          </p:cNvPr>
          <p:cNvSpPr txBox="1"/>
          <p:nvPr/>
        </p:nvSpPr>
        <p:spPr>
          <a:xfrm>
            <a:off x="5043732" y="4672582"/>
            <a:ext cx="31123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/>
              <a:t>Levante o braço para coletar o </a:t>
            </a:r>
            <a:r>
              <a:rPr lang="en-US" sz="1400" dirty="0" err="1"/>
              <a:t>seu</a:t>
            </a:r>
            <a:r>
              <a:rPr lang="en-US" sz="1400" dirty="0"/>
              <a:t> </a:t>
            </a:r>
            <a:r>
              <a:rPr lang="en-US" sz="1400" dirty="0" err="1"/>
              <a:t>objeto</a:t>
            </a:r>
            <a:endParaRPr lang="en-US" sz="1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A91CC6-BD7B-4CEC-9669-02B457ECF81B}"/>
              </a:ext>
            </a:extLst>
          </p:cNvPr>
          <p:cNvSpPr txBox="1"/>
          <p:nvPr/>
        </p:nvSpPr>
        <p:spPr>
          <a:xfrm>
            <a:off x="4850302" y="5258428"/>
            <a:ext cx="29776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/>
              <a:t>Volte ao ponto de ínicio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70C9101-2C78-4B93-A101-8D4D52CC4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9</a:t>
            </a:fld>
            <a:endParaRPr lang="en-US" dirty="0"/>
          </a:p>
        </p:txBody>
      </p:sp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2B36D3B0-FE47-4984-AF11-C1672A8582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409" y="6320803"/>
            <a:ext cx="4870585" cy="365125"/>
          </a:xfrm>
        </p:spPr>
        <p:txBody>
          <a:bodyPr/>
          <a:lstStyle/>
          <a:p>
            <a:r>
              <a:rPr lang="en-US" dirty="0"/>
              <a:t>Copyright © 2020 SPIKE Prime Lessons (primelessons.org) CC-BY-NC-SA.  (Last edit: 07/13/2020)</a:t>
            </a:r>
          </a:p>
        </p:txBody>
      </p:sp>
    </p:spTree>
    <p:extLst>
      <p:ext uri="{BB962C8B-B14F-4D97-AF65-F5344CB8AC3E}">
        <p14:creationId xmlns:p14="http://schemas.microsoft.com/office/powerpoint/2010/main" val="3509054128"/>
      </p:ext>
    </p:extLst>
  </p:cSld>
  <p:clrMapOvr>
    <a:masterClrMapping/>
  </p:clrMapOvr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beginner">
  <a:themeElements>
    <a:clrScheme name="Essent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Essentia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sential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ginner" id="{2CEFEB64-C992-CF42-AC34-A2A7B15E4CF5}" vid="{484731AA-B6D9-C841-B3ED-40BE794FD840}"/>
    </a:ext>
  </a:extLst>
</a:theme>
</file>

<file path=ppt/theme/theme3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Dividend">
  <a:themeElements>
    <a:clrScheme name="Spike Prime Lessons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FFD500"/>
      </a:accent1>
      <a:accent2>
        <a:srgbClr val="961BDB"/>
      </a:accent2>
      <a:accent3>
        <a:srgbClr val="FF0000"/>
      </a:accent3>
      <a:accent4>
        <a:srgbClr val="65D7FF"/>
      </a:accent4>
      <a:accent5>
        <a:srgbClr val="5B9BD5"/>
      </a:accent5>
      <a:accent6>
        <a:srgbClr val="70AD47"/>
      </a:accent6>
      <a:hlink>
        <a:srgbClr val="961BDB"/>
      </a:hlink>
      <a:folHlink>
        <a:srgbClr val="65D7FF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pike Prime Template.potx" id="{C1D969FE-89B1-4BE4-BDFA-C32471023150}" vid="{4149DA99-3325-4DAE-8A1C-4D0296C099A1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Essential.thmx</Template>
  <TotalTime>8337</TotalTime>
  <Words>793</Words>
  <Application>Microsoft Office PowerPoint</Application>
  <PresentationFormat>Apresentação na tela (4:3)</PresentationFormat>
  <Paragraphs>67</Paragraphs>
  <Slides>11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4</vt:i4>
      </vt:variant>
      <vt:variant>
        <vt:lpstr>Títulos de slides</vt:lpstr>
      </vt:variant>
      <vt:variant>
        <vt:i4>11</vt:i4>
      </vt:variant>
    </vt:vector>
  </HeadingPairs>
  <TitlesOfParts>
    <vt:vector size="22" baseType="lpstr">
      <vt:lpstr>Helvetica Neue</vt:lpstr>
      <vt:lpstr>Arial</vt:lpstr>
      <vt:lpstr>Arial Black</vt:lpstr>
      <vt:lpstr>Calibri</vt:lpstr>
      <vt:lpstr>Calibri Light</vt:lpstr>
      <vt:lpstr>Gill Sans MT</vt:lpstr>
      <vt:lpstr>Wingdings 2</vt:lpstr>
      <vt:lpstr>Custom Design</vt:lpstr>
      <vt:lpstr>beginner</vt:lpstr>
      <vt:lpstr>1_Custom Design</vt:lpstr>
      <vt:lpstr>Dividend</vt:lpstr>
      <vt:lpstr>Movendo objetos &amp;  detecção de interrupção</vt:lpstr>
      <vt:lpstr>Objetivos</vt:lpstr>
      <vt:lpstr>Detecção de paralisação (STALL)</vt:lpstr>
      <vt:lpstr>Valores negativos</vt:lpstr>
      <vt:lpstr>BRaço</vt:lpstr>
      <vt:lpstr>Desafio 1:  Aprendendo sobre detecção de paralisação com o Droid Bot Iv</vt:lpstr>
      <vt:lpstr>Solução desafio 1 </vt:lpstr>
      <vt:lpstr>Desafio 2: Pegando um objeto (Desafio da BMA)</vt:lpstr>
      <vt:lpstr>Solução desafio 2</vt:lpstr>
      <vt:lpstr>Extensões</vt:lpstr>
      <vt:lpstr>CRéditos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BEGINNER EV3 PROGRAMMING Lesson</dc:title>
  <dc:creator>Sanjay Seshan</dc:creator>
  <cp:lastModifiedBy>Anderson Harayashiki Moreira</cp:lastModifiedBy>
  <cp:revision>107</cp:revision>
  <cp:lastPrinted>2016-07-04T14:38:40Z</cp:lastPrinted>
  <dcterms:created xsi:type="dcterms:W3CDTF">2014-08-07T02:19:13Z</dcterms:created>
  <dcterms:modified xsi:type="dcterms:W3CDTF">2020-07-13T05:59:41Z</dcterms:modified>
</cp:coreProperties>
</file>